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60AC-25AE-48C8-AD41-1FFDFEC32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938D8-21B1-4884-9B38-487E92A65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A0F0-2565-4CB0-A229-8F5E6AFE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97EE4-DF5B-48AF-A5B7-0AD7F6EA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CC4A1-0C7A-46F4-A8A2-C2C0BE60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2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59E6D-9942-46C2-9156-0DFB3D78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604A9-BCC7-4CD8-884F-087CC3F95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5C6CE-D53A-4D0E-BCC4-42458B6F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A79-5690-4B39-B83B-40E8EF20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412D-5A15-4FF2-8B79-BE710AE1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84E4E9-8ABB-4388-9DCA-E5D51B721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08FF1-CCC5-4232-9F78-CA2DD77AD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E143F-E6E2-48CD-A8DF-8CD50025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30FFB-4D47-421B-B3A0-422E117C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1B62-CED1-4B7A-AE5A-AA8E710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6E48-A676-400E-A14C-38C1A257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EF685-4DCC-43C7-A534-249294AC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0879E-4B3C-481E-9522-87692C34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4F4FD-7D65-43C2-AEAD-792A7889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41EB-DDA0-475C-B0F3-BBC36005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F67F-F871-4F1F-B125-680C6302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096D9-00A0-4AE4-8B33-645F04C0B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25C7F-9F55-4012-8626-E68FE1FC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EBBE1-6792-429B-A531-7C574090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59801-B2F7-4F9C-8AD6-8115B390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8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C05F-3003-477E-9B90-9232248C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0642-F172-44E2-8E53-2BD481681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D800C-2C2A-4846-90EB-223AF7C20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AEB56-3256-4A3D-99E8-59C5D181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72C81-E4F9-4C16-8F5E-C33C3673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6FD91-134A-4D7F-AEF6-3E7A3AF8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5AC-B34E-49A3-AE88-71B31233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BBCCB-E968-471F-85DE-A43FC23A3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04B56-5D8A-47CF-8C21-E009FD3A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1D82A-28C8-4D09-ACE1-24991FE9A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0621A-5120-4CB3-82A6-FE6E5F96F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E0145-8EE5-4DE7-AFDB-9C31DEA0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244A4-BBEA-4250-811A-04D8BD23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6D618-4EE3-4B08-927D-B839E3A8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EBC1-0942-4920-BB04-4A1FF738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D5ABA-0B5B-4C52-B1C9-EC9E92EF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B8897-2FC1-4D59-A9FD-E00C145E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DBA3F-268B-463B-9BA4-2A685397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1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5973F-00A5-4DC7-9DAB-3C94C41D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BF89-4230-4057-A4A7-9CAFFBDB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54DFB-14C9-4A62-8A7F-71FC1419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4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08E9-C93C-4BFF-9C9D-F5DEEAFC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A91CE-56A9-4C23-8837-6272A1A2A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AE00-9B17-4C4F-96B2-209B83B07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BE8C5-5D8D-4941-AD47-2F9258A0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ED0B9-6C8C-40A3-BA11-BF362E34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0F8EE-55F6-4A24-83F4-6FB5B508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9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CA6A-B510-4D9A-AB0F-6A198D7E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4614E-0033-4AE9-A498-3613955E6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933A5-0EFD-450B-A19E-32BFCF6AC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90F52-88B7-4F7A-8ABF-C75D4891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602EF-0850-48AF-ACD6-10560317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034D2-A79D-4A3F-97AD-8EF0C2F8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6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9FC44-2A19-460B-A73C-4AB4376E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E5871-3538-4726-AD22-577B91AAA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6A73C-0270-407F-A866-56A870F84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F4CCE-6090-424E-B502-CAC974699FE2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15F2-4B18-4E10-A916-C500B05E6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64A30-F0B0-427A-B23A-DCDFD10E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0EE4-C567-4AF2-A5D0-C23177FF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51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61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แบบจอกว้าง</PresentationFormat>
  <Paragraphs>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Jirames Wongsanittadech</cp:lastModifiedBy>
  <cp:revision>2</cp:revision>
  <dcterms:created xsi:type="dcterms:W3CDTF">2020-01-06T08:27:28Z</dcterms:created>
  <dcterms:modified xsi:type="dcterms:W3CDTF">2020-01-07T03:57:43Z</dcterms:modified>
</cp:coreProperties>
</file>